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06" r:id="rId2"/>
    <p:sldId id="407" r:id="rId3"/>
    <p:sldId id="309" r:id="rId4"/>
    <p:sldId id="413" r:id="rId5"/>
    <p:sldId id="288" r:id="rId6"/>
    <p:sldId id="402" r:id="rId7"/>
    <p:sldId id="412" r:id="rId8"/>
    <p:sldId id="405" r:id="rId9"/>
    <p:sldId id="289" r:id="rId10"/>
    <p:sldId id="320" r:id="rId11"/>
    <p:sldId id="321" r:id="rId12"/>
    <p:sldId id="326" r:id="rId13"/>
    <p:sldId id="403" r:id="rId14"/>
    <p:sldId id="401" r:id="rId15"/>
    <p:sldId id="327" r:id="rId16"/>
    <p:sldId id="303" r:id="rId17"/>
    <p:sldId id="265" r:id="rId18"/>
    <p:sldId id="273" r:id="rId19"/>
    <p:sldId id="274" r:id="rId20"/>
    <p:sldId id="275" r:id="rId21"/>
    <p:sldId id="276" r:id="rId22"/>
    <p:sldId id="404" r:id="rId23"/>
    <p:sldId id="323" r:id="rId24"/>
    <p:sldId id="328" r:id="rId25"/>
    <p:sldId id="329" r:id="rId26"/>
    <p:sldId id="330" r:id="rId27"/>
    <p:sldId id="332" r:id="rId28"/>
    <p:sldId id="333" r:id="rId29"/>
    <p:sldId id="334" r:id="rId30"/>
    <p:sldId id="335" r:id="rId31"/>
    <p:sldId id="337" r:id="rId32"/>
    <p:sldId id="342" r:id="rId33"/>
    <p:sldId id="343" r:id="rId34"/>
    <p:sldId id="344" r:id="rId35"/>
    <p:sldId id="345" r:id="rId36"/>
    <p:sldId id="339" r:id="rId37"/>
    <p:sldId id="346" r:id="rId38"/>
    <p:sldId id="348" r:id="rId39"/>
    <p:sldId id="349" r:id="rId40"/>
    <p:sldId id="350" r:id="rId41"/>
    <p:sldId id="395" r:id="rId42"/>
    <p:sldId id="353" r:id="rId43"/>
    <p:sldId id="351" r:id="rId44"/>
    <p:sldId id="352" r:id="rId45"/>
    <p:sldId id="354" r:id="rId46"/>
    <p:sldId id="355" r:id="rId47"/>
    <p:sldId id="356" r:id="rId48"/>
    <p:sldId id="357" r:id="rId49"/>
    <p:sldId id="358" r:id="rId50"/>
    <p:sldId id="359" r:id="rId51"/>
    <p:sldId id="361" r:id="rId52"/>
    <p:sldId id="363" r:id="rId53"/>
    <p:sldId id="365" r:id="rId54"/>
    <p:sldId id="399" r:id="rId55"/>
    <p:sldId id="394" r:id="rId56"/>
    <p:sldId id="398" r:id="rId57"/>
    <p:sldId id="396" r:id="rId58"/>
    <p:sldId id="367" r:id="rId59"/>
    <p:sldId id="385" r:id="rId60"/>
    <p:sldId id="397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6" r:id="rId71"/>
    <p:sldId id="331" r:id="rId72"/>
    <p:sldId id="387" r:id="rId73"/>
    <p:sldId id="389" r:id="rId74"/>
    <p:sldId id="388" r:id="rId75"/>
    <p:sldId id="391" r:id="rId76"/>
    <p:sldId id="392" r:id="rId77"/>
    <p:sldId id="393" r:id="rId78"/>
    <p:sldId id="409" r:id="rId79"/>
    <p:sldId id="410" r:id="rId80"/>
    <p:sldId id="414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983" autoAdjust="0"/>
    <p:restoredTop sz="94580" autoAdjust="0"/>
  </p:normalViewPr>
  <p:slideViewPr>
    <p:cSldViewPr>
      <p:cViewPr varScale="1">
        <p:scale>
          <a:sx n="103" d="100"/>
          <a:sy n="103" d="100"/>
        </p:scale>
        <p:origin x="54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957E-72E4-499A-816F-7118773185A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4568-0BED-4F09-856E-32034B36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4568-0BED-4F09-856E-32034B36F2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A48E5-F3E4-4632-A1CD-CE9A80745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F352-DB1B-4D37-8524-2D32BE52A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DDD48-F8AD-4EE5-8092-0E94FE359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B9B4-3526-4E5C-A4B7-988D7BD1F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37847-BF42-41A8-B601-26A14A2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9C8A-6FD0-498C-ABCC-5A5E26732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130C-666B-45C3-92B1-41B762DA5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528F-7CB3-4D00-8AC0-7C9DBC8AB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9688" y="636913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6622-6256-4076-B61F-FD494B1E9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34200" y="66425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EWCO-0227 412TW-PA-20275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ards.af.mil/Units/772nd-Test-Squadron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412TW.EWG.BAF@us.af.mi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3962400" cy="3337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132569"/>
            <a:ext cx="4191000" cy="4205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642556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DISTRIBUTION STATEMENT A. Approved for public release; Distribution is unlimited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1481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80129-F-6680C-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28575"/>
            <a:ext cx="9193213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80129-F-6680C-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567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66"/>
            <a:ext cx="9144000" cy="6868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662537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5"/>
            <a:ext cx="9144000" cy="72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41798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80402-F-6680-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"/>
          <a:stretch>
            <a:fillRect/>
          </a:stretch>
        </p:blipFill>
        <p:spPr bwMode="auto">
          <a:xfrm>
            <a:off x="-19050" y="-19050"/>
            <a:ext cx="920115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4983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80402-F-6680-0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92202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80514-F-6680C-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80514-F-6680C-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80610-F-7719S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80610-F-7719S-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10032"/>
            <a:ext cx="3962400" cy="3909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46155"/>
            <a:ext cx="3962400" cy="39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80610-F-7719S-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80610-F-7719S-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19432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80728-F-7719S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80728-F-7719S-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"/>
          <a:stretch>
            <a:fillRect/>
          </a:stretch>
        </p:blipFill>
        <p:spPr bwMode="auto">
          <a:xfrm>
            <a:off x="-57150" y="-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80728-F-7719S-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80728-F-7719S-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80904-F-6680C-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5715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800911-F-0289B-003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" t="-273"/>
          <a:stretch>
            <a:fillRect/>
          </a:stretch>
        </p:blipFill>
        <p:spPr bwMode="auto">
          <a:xfrm>
            <a:off x="-19050" y="-19050"/>
            <a:ext cx="927735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800911-F-0289B-004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8100"/>
            <a:ext cx="93345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4270480" cy="4372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905000"/>
            <a:ext cx="3733800" cy="4646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800911-F-0289B-005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927735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SC016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19050"/>
            <a:ext cx="92773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Corbett Doug\Desktop\Col tasking\Pictures for Tour\1--FA-18 APG-73 Ant Pat\090109-F-6680C-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Corbett Doug\Desktop\Col tasking\Pictures for Tour\1--FA-18 APG-73 Ant Pat\090120-F-6680C-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Corbett Doug\Desktop\Col tasking\Pictures for Tour\1--FA-18 APG-73 Ant Pat\090120-F-6680C-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Corbett Doug\Desktop\Col tasking\Pictures for Tour\1--FA-18 APG-73 Ant Pat\090120-F-6680C-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Documents and Settings\Corbett Doug\Desktop\Col tasking\Pictures for Tour\2--C-130 AMP EMC SLT\5x7 JPEGs, 300dpi\090302-F-1287F-9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Corbett Doug\Desktop\Col tasking\Pictures for Tour\2--C-130 AMP EMC SLT\5x7 JPEGs, 300dpi\090302-F-1287F-92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Corbett Doug\Desktop\Col tasking\Pictures for Tour\2--C-130 AMP EMC SLT\5x7 JPEGs, 300dpi\090302-F-1287F-9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Corbett Doug\Desktop\Col tasking\Pictures for Tour\2--C-130 AMP EMC SLT\5x7 JPEGs, 300dpi\090302-F-1287F-9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28600"/>
            <a:ext cx="3048000" cy="3792812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52400" y="4206240"/>
            <a:ext cx="8915400" cy="2042160"/>
          </a:xfrm>
          <a:prstGeom prst="rect">
            <a:avLst/>
          </a:prstGeom>
        </p:spPr>
        <p:txBody>
          <a:bodyPr wrap="none" fromWordArt="1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 Pictorial Glimpse </a:t>
            </a:r>
          </a:p>
          <a:p>
            <a:pPr algn="ctr"/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of the</a:t>
            </a:r>
          </a:p>
          <a:p>
            <a:pPr algn="ctr"/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Benefield Anechoic Facility - The BAF</a:t>
            </a:r>
          </a:p>
          <a:p>
            <a:pPr algn="ctr"/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1989 - 2020</a:t>
            </a:r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642556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DISTRIBUTION STATEMENT A. Approved for public release; Distribution is unlimited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5734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1"/>
            <a:ext cx="9144000" cy="6854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Corbett Doug\Desktop\Col tasking\Pictures for Tour\3--F-15 Singapore\090403-F-6680C-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996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orbett Doug\Desktop\Col tasking\Pictures for Tour\3--F-15 Singapore\090403-F-6680C-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Corbett Doug\Desktop\Col tasking\Pictures for Tour\3--F-15 Singapore\090403-F-6680C-0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Corbett Doug\Desktop\Col tasking\Pictures for Tour\4--MQ-9 Reaper\090428-F-6680C-034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Corbett Doug\Desktop\Col tasking\Pictures for Tour\4--MQ-9 Reaper\090508-F-3150L-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Corbett Doug\Desktop\Col tasking\Pictures for Tour\4--MQ-9 Reaper\090508-F-3150L-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Corbett Doug\Desktop\Col tasking\Pictures for Tour\4--MQ-9 Reaper\090508-F-3150L-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090724-F-1287F-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293" y="0"/>
            <a:ext cx="98012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66425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090731-F-2635C-Test Config Singapore F-15 EMC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090731-F-2635C-Test Config Singapore F-15 EMC-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Corbett Doug\My Documents\BAF Briefings\Col tasking\Pictures\17_C-130 AMP Cable Coupling\C-130AMP EW Ground Test 5x7 JPEGs\090827-F-1287F-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Corbett Doug\My Documents\BAF Briefings\Col tasking\Pictures\17_C-130 AMP Cable Coupling\C-130AMP EW Ground Test 5x7 JPEGs\090827-F-1287F-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00"/>
          <a:stretch/>
        </p:blipFill>
        <p:spPr>
          <a:xfrm>
            <a:off x="-1" y="0"/>
            <a:ext cx="96012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2726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6012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42199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7545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82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1" y="0"/>
            <a:ext cx="96011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5"/>
            <a:ext cx="9144000" cy="61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-76200"/>
            <a:ext cx="9220199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42496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3926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9144"/>
            <a:ext cx="9372600" cy="6848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16308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" y="0"/>
            <a:ext cx="91433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5012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" y="15240"/>
            <a:ext cx="914179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"/>
            <a:ext cx="9144545" cy="6857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1822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996" y="6220"/>
            <a:ext cx="9235440" cy="6851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/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40173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20"/>
            <a:ext cx="9296400" cy="684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1876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63"/>
          <a:stretch/>
        </p:blipFill>
        <p:spPr>
          <a:xfrm>
            <a:off x="0" y="23327"/>
            <a:ext cx="9144000" cy="7337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40854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9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9144000" cy="60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672"/>
            <a:ext cx="9144000" cy="61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-16s 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524000" y="6200775"/>
            <a:ext cx="62579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Transformers II Movie Set 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2008</a:t>
            </a:r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6294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13075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aystack Butte 0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9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80129-F-6680C-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30"/>
            <a:ext cx="9153526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  <p:extLst>
      <p:ext uri="{BB962C8B-B14F-4D97-AF65-F5344CB8AC3E}">
        <p14:creationId xmlns:p14="http://schemas.microsoft.com/office/powerpoint/2010/main" val="39982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145" y="-18661"/>
            <a:ext cx="4367455" cy="543469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14800" y="6324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523136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Website: </a:t>
            </a:r>
            <a:r>
              <a:rPr lang="en-US" dirty="0">
                <a:hlinkClick r:id="rId3"/>
              </a:rPr>
              <a:t>https://www.edwards.af.mil/Units/772nd-Test-Squadron/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8922" y="560069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Telephone: 661-277-8607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8922" y="5928827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Email: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412TW.EWG.BAF@us.af.mil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80129-F-6680C-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-23813"/>
            <a:ext cx="91694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6600" y="68711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6718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EWCO-0227 412TW-PA-20275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189</Words>
  <Application>Microsoft Office PowerPoint</Application>
  <PresentationFormat>On-screen Show (4:3)</PresentationFormat>
  <Paragraphs>79</Paragraphs>
  <Slides>80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Impact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EAFB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Shutltz Michael</dc:creator>
  <cp:lastModifiedBy>CASEM, GIANCARLO T NH-02 USAF AFMC 412 TW/PA</cp:lastModifiedBy>
  <cp:revision>176</cp:revision>
  <dcterms:created xsi:type="dcterms:W3CDTF">2008-08-07T15:19:05Z</dcterms:created>
  <dcterms:modified xsi:type="dcterms:W3CDTF">2020-08-08T00:11:55Z</dcterms:modified>
</cp:coreProperties>
</file>